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04" r:id="rId5"/>
    <p:sldId id="299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D7ACE9-B1AC-4C2D-93E4-1FAEE7430E41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C60F-6B31-4285-B550-BEB469311534}" type="datetime1">
              <a:rPr lang="es-ES" smtClean="0"/>
              <a:pPr/>
              <a:t>10/01/2024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72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08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4931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á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6.53</a:t>
            </a:r>
          </a:p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grpSp>
        <p:nvGrpSpPr>
          <p:cNvPr id="10" name="Marcador de posición de imagen 16" descr="ilustración abstracta a color de edifi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egia de crecimi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20" name="Marcador de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1" name="Marcador de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grpSp>
        <p:nvGrpSpPr>
          <p:cNvPr id="956" name="Marcador de posición de imagen 1925" descr="ilustración abstracta a color de edifi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959" name="Marcador de pie de página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67" name="Marcador de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  <p:sp>
        <p:nvSpPr>
          <p:cNvPr id="68" name="Marcador de fech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o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o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1" name="Marcador de posición de imagen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3" name="Marcador de posición de imagen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5" name="Marcador de posición de imagen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Marcador de posición de imagen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9" name="Marcador de posición de imagen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1" name="Marcador de posición de imagen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971" name="Marcador de posición de imagen 986" descr="ilustración abstracta a color de edifi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e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Marcador de posición de imagen 20" descr="ilustración abstracta a color de edifi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75" name="Marcador de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racia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grpSp>
        <p:nvGrpSpPr>
          <p:cNvPr id="10" name="Marcador de posición de imagen 44" descr="ilustración abstracta a color de edifi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arcador de posición de imagen 57" descr="ilustración abstracta a color de edifi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Marcador de posición de imagen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formación general del produ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Marcador de posición de imagen 1029" descr="ilustración abstracta a color de edifi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9" name="Marcador de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2" name="Marcador de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4" name="Marcador de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4" name="Marcador de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5" name="Marcador de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grpSp>
        <p:nvGrpSpPr>
          <p:cNvPr id="7" name="Marcador de posición de imagen 795" descr="ilustración abstracta a color de edifi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RECOMENDADOR DE EVENTOS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s-ES" dirty="0"/>
              <a:t>ADRIÁN PANIAGUA LEÓN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0A456-5263-B454-65DB-1F99CC3D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C9467A-9D7A-D7B7-4DBB-74A3F02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B48FBA-0F66-1627-4384-1413646A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10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435BE7-5FF5-DA93-58F0-D0D9B3F26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3823" y="1829565"/>
            <a:ext cx="8893802" cy="822960"/>
          </a:xfrm>
        </p:spPr>
        <p:txBody>
          <a:bodyPr>
            <a:normAutofit fontScale="25000" lnSpcReduction="20000"/>
          </a:bodyPr>
          <a:lstStyle/>
          <a:p>
            <a:r>
              <a:rPr lang="es-ES" sz="6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s-ES" sz="6400" b="0" i="0" u="none" strike="noStrike" baseline="0" dirty="0">
                <a:solidFill>
                  <a:srgbClr val="0562C1"/>
                </a:solidFill>
                <a:latin typeface="Calibri" panose="020F0502020204030204" pitchFamily="34" charset="0"/>
              </a:rPr>
              <a:t>https://graphacademy.neo4j.com/?ref=redirect </a:t>
            </a:r>
          </a:p>
          <a:p>
            <a:r>
              <a:rPr lang="es-ES" sz="6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s-ES" sz="6400" b="0" i="0" u="none" strike="noStrike" baseline="0" dirty="0">
                <a:solidFill>
                  <a:srgbClr val="0562C1"/>
                </a:solidFill>
                <a:latin typeface="Calibri" panose="020F0502020204030204" pitchFamily="34" charset="0"/>
              </a:rPr>
              <a:t>https://analisis.datosabiertos.jcyl.es/explore/dataset/eventos-de-la-agenda-cultural-categorizados-y-geolocalizados/export/ </a:t>
            </a:r>
          </a:p>
          <a:p>
            <a:r>
              <a:rPr lang="es-ES" sz="6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s-ES" sz="6400" b="0" i="0" u="none" strike="noStrike" baseline="0" dirty="0">
                <a:solidFill>
                  <a:srgbClr val="0562C1"/>
                </a:solidFill>
                <a:latin typeface="Calibri" panose="020F0502020204030204" pitchFamily="34" charset="0"/>
              </a:rPr>
              <a:t>https://github.com/asant05/SIBI-Viajes/ </a:t>
            </a:r>
          </a:p>
          <a:p>
            <a:r>
              <a:rPr lang="es-ES" sz="6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s-ES" sz="6400" b="0" i="0" u="none" strike="noStrike" baseline="0" dirty="0">
                <a:solidFill>
                  <a:srgbClr val="0562C1"/>
                </a:solidFill>
                <a:latin typeface="Calibri" panose="020F0502020204030204" pitchFamily="34" charset="0"/>
              </a:rPr>
              <a:t>https://www.youtube.com/watch?v=Yc0zzDgVFgk&amp;ab_channel=Graphileon </a:t>
            </a:r>
          </a:p>
          <a:p>
            <a:r>
              <a:rPr lang="es-ES" sz="6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s-ES" sz="6400" b="0" i="0" u="none" strike="noStrike" baseline="0" dirty="0">
                <a:solidFill>
                  <a:srgbClr val="0562C1"/>
                </a:solidFill>
                <a:latin typeface="Calibri" panose="020F0502020204030204" pitchFamily="34" charset="0"/>
              </a:rPr>
              <a:t>https://edit-csv.net/ </a:t>
            </a:r>
          </a:p>
          <a:p>
            <a:r>
              <a:rPr lang="es-ES" sz="6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s-ES" sz="6400" b="0" i="0" u="none" strike="noStrike" baseline="0" dirty="0">
                <a:solidFill>
                  <a:srgbClr val="0562C1"/>
                </a:solidFill>
                <a:latin typeface="Calibri" panose="020F0502020204030204" pitchFamily="34" charset="0"/>
              </a:rPr>
              <a:t>https://www.llama2.ai/ </a:t>
            </a:r>
          </a:p>
          <a:p>
            <a:r>
              <a:rPr lang="es-ES" sz="6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s-ES" sz="6400" b="0" i="0" u="none" strike="noStrike" baseline="0" dirty="0">
                <a:solidFill>
                  <a:srgbClr val="0562C1"/>
                </a:solidFill>
                <a:latin typeface="Calibri" panose="020F0502020204030204" pitchFamily="34" charset="0"/>
              </a:rPr>
              <a:t>https://arxiv.org/abs/2401.04057 </a:t>
            </a:r>
          </a:p>
          <a:p>
            <a:r>
              <a:rPr lang="es-ES" sz="6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s-ES" sz="6400" b="0" i="0" u="none" strike="noStrike" baseline="0" dirty="0">
                <a:solidFill>
                  <a:srgbClr val="0562C1"/>
                </a:solidFill>
                <a:latin typeface="Calibri" panose="020F0502020204030204" pitchFamily="34" charset="0"/>
              </a:rPr>
              <a:t>https://vuejs.org/guide/introduction.html </a:t>
            </a:r>
          </a:p>
          <a:p>
            <a:r>
              <a:rPr lang="es-ES" sz="6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s-ES" sz="6400" b="0" i="0" u="none" strike="noStrike" baseline="0" dirty="0">
                <a:solidFill>
                  <a:srgbClr val="0562C1"/>
                </a:solidFill>
                <a:latin typeface="Calibri" panose="020F0502020204030204" pitchFamily="34" charset="0"/>
              </a:rPr>
              <a:t>https://nodejs.org/docs/latest/api/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783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Motivación desarrollo de aplicación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1261" y="2219699"/>
            <a:ext cx="4114800" cy="428755"/>
          </a:xfrm>
        </p:spPr>
        <p:txBody>
          <a:bodyPr rtlCol="0"/>
          <a:lstStyle/>
          <a:p>
            <a:pPr rtl="0"/>
            <a:r>
              <a:rPr lang="es-ES" dirty="0"/>
              <a:t>NECESIDAD	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8213" y="2647363"/>
            <a:ext cx="4114800" cy="822960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 dirty="0"/>
              <a:t>No existe ninguna herramienta parecida que recopile todos los eventos gratuitos de Castilla y León	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64754" y="2221357"/>
            <a:ext cx="4114800" cy="428755"/>
          </a:xfrm>
        </p:spPr>
        <p:txBody>
          <a:bodyPr rtlCol="0"/>
          <a:lstStyle/>
          <a:p>
            <a:pPr rtl="0"/>
            <a:r>
              <a:rPr lang="es-ES" dirty="0"/>
              <a:t>POSIBILIDAD USO VIDA REAL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4754" y="2645560"/>
            <a:ext cx="4114800" cy="135991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En la empresa en la que trabajo, gestionamos salas culturales y puede ser de utilidad ofrecer al público lo que realmente quiere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BASE DE DATOS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21" name="Imagen 2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841B7FA-0ECE-F55E-87C5-9DF45E9A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22" y="1644541"/>
            <a:ext cx="7707112" cy="35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2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BASE DE DATOS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841B7FA-0ECE-F55E-87C5-9DF45E9A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69073" y="1644541"/>
            <a:ext cx="7328409" cy="35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8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11632-B583-8396-5DC5-0189DD3D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310550"/>
            <a:ext cx="10318690" cy="923889"/>
          </a:xfrm>
        </p:spPr>
        <p:txBody>
          <a:bodyPr/>
          <a:lstStyle/>
          <a:p>
            <a:r>
              <a:rPr lang="es-ES" dirty="0"/>
              <a:t>BASE DE DATOS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8F972A-B945-0C91-EF2A-BA5F8BE1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5</a:t>
            </a:fld>
            <a:endParaRPr lang="es-ES" noProof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DE872A-9DEE-23A8-ABC2-CE340F3009EB}"/>
              </a:ext>
            </a:extLst>
          </p:cNvPr>
          <p:cNvSpPr txBox="1"/>
          <p:nvPr/>
        </p:nvSpPr>
        <p:spPr>
          <a:xfrm>
            <a:off x="621102" y="1035170"/>
            <a:ext cx="581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6E2C76A-FAD2-CAEB-319F-DE4E9F2D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2" y="1234439"/>
            <a:ext cx="4916579" cy="55333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2998008-2923-68C0-5B11-576FC4B9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679" y="1646181"/>
            <a:ext cx="5687219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3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74E2E-0A21-D4B1-E921-10E0FAFC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10" y="411027"/>
            <a:ext cx="10318690" cy="1325880"/>
          </a:xfrm>
        </p:spPr>
        <p:txBody>
          <a:bodyPr/>
          <a:lstStyle/>
          <a:p>
            <a:r>
              <a:rPr lang="es-ES" dirty="0"/>
              <a:t>BASE DE DATOS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9450BE-BA88-81A4-17D3-ED597050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6</a:t>
            </a:fld>
            <a:endParaRPr lang="es-ES" noProof="0"/>
          </a:p>
        </p:txBody>
      </p:sp>
      <p:pic>
        <p:nvPicPr>
          <p:cNvPr id="15" name="Imagen 14" descr="Un luz de freno&#10;&#10;Descripción generada automáticamente con confianza media">
            <a:extLst>
              <a:ext uri="{FF2B5EF4-FFF2-40B4-BE49-F238E27FC236}">
                <a16:creationId xmlns:a16="http://schemas.microsoft.com/office/drawing/2014/main" id="{9E2CECF3-1236-9159-E37D-85816EE6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44104" y="-1280124"/>
            <a:ext cx="4303791" cy="919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6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BD85B-CC6B-C920-86C0-40FE7CE1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Y COMPORTAMIENTO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160722-AFF4-1752-4E54-2B80D79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7</a:t>
            </a:fld>
            <a:endParaRPr lang="es-ES" noProof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8C1DA84-2128-961D-6299-1188BEB0A264}"/>
              </a:ext>
            </a:extLst>
          </p:cNvPr>
          <p:cNvSpPr txBox="1">
            <a:spLocks/>
          </p:cNvSpPr>
          <p:nvPr/>
        </p:nvSpPr>
        <p:spPr>
          <a:xfrm>
            <a:off x="939860" y="2464656"/>
            <a:ext cx="10318690" cy="13258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VIDEO A PARTE</a:t>
            </a:r>
          </a:p>
        </p:txBody>
      </p:sp>
    </p:spTree>
    <p:extLst>
      <p:ext uri="{BB962C8B-B14F-4D97-AF65-F5344CB8AC3E}">
        <p14:creationId xmlns:p14="http://schemas.microsoft.com/office/powerpoint/2010/main" val="12723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38950-0384-5E34-3BCF-37104F4F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ANALISIS DAFO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B165C5-83C2-C51B-2D07-27C4591E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6C43193-E0E5-5975-A997-E011B5AC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05" y="1691640"/>
            <a:ext cx="672558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7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08C7-43E3-4888-1D1A-F592E8923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2103120"/>
            <a:ext cx="10318690" cy="1325880"/>
          </a:xfrm>
        </p:spPr>
        <p:txBody>
          <a:bodyPr/>
          <a:lstStyle/>
          <a:p>
            <a:r>
              <a:rPr lang="es-ES" dirty="0"/>
              <a:t>PROXIMOS PASOS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7EF1BF-2EA8-4B3B-62A8-3EF5CCEF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4432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2_TF16411248_Win32" id="{5B274229-6D8A-4CDE-B5E6-3C621BFB50CF}" vid="{3FBBE3EF-B086-4F79-9F55-F2573AE756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{DAF44240-28AA-4FC8-99C1-C3F9908C1E1D}tf16411248_win32</Template>
  <TotalTime>14</TotalTime>
  <Words>206</Words>
  <Application>Microsoft Office PowerPoint</Application>
  <PresentationFormat>Panorámica</PresentationFormat>
  <Paragraphs>40</Paragraphs>
  <Slides>10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Avenir Next LT Pro Light</vt:lpstr>
      <vt:lpstr>Calibri</vt:lpstr>
      <vt:lpstr>Posterama</vt:lpstr>
      <vt:lpstr>Tema de Office</vt:lpstr>
      <vt:lpstr>RECOMENDADOR DE EVENTOS</vt:lpstr>
      <vt:lpstr>Motivación desarrollo de aplicación</vt:lpstr>
      <vt:lpstr>BASE DE DATOS</vt:lpstr>
      <vt:lpstr>BASE DE DATOS</vt:lpstr>
      <vt:lpstr>BASE DE DATOS</vt:lpstr>
      <vt:lpstr>BASE DE DATOS</vt:lpstr>
      <vt:lpstr>EJECUCIÓN Y COMPORTAMIENTO</vt:lpstr>
      <vt:lpstr>ANALISIS DAFO </vt:lpstr>
      <vt:lpstr>PROXIMOS PASOS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RECOMENDADOR DE EVENTOS</dc:title>
  <dc:creator>Adrián Paniagua</dc:creator>
  <cp:lastModifiedBy>Adrián Paniagua</cp:lastModifiedBy>
  <cp:revision>1</cp:revision>
  <dcterms:created xsi:type="dcterms:W3CDTF">2024-01-10T12:34:05Z</dcterms:created>
  <dcterms:modified xsi:type="dcterms:W3CDTF">2024-01-10T12:48:50Z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